
<file path=[Content_Types].xml><?xml version="1.0" encoding="utf-8"?>
<Types xmlns="http://schemas.openxmlformats.org/package/2006/content-types">
  <Default ContentType="image/svg+xml" Extension="sv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0227" y="-767296"/>
            <a:ext cx="19696293" cy="11821591"/>
            <a:chOff x="0" y="0"/>
            <a:chExt cx="26261724" cy="15762122"/>
          </a:xfrm>
        </p:grpSpPr>
        <p:grpSp>
          <p:nvGrpSpPr>
            <p:cNvPr id="3" name="Group 3"/>
            <p:cNvGrpSpPr/>
            <p:nvPr/>
          </p:nvGrpSpPr>
          <p:grpSpPr>
            <a:xfrm>
              <a:off x="20661741" y="10168287"/>
              <a:ext cx="2284600" cy="2266758"/>
              <a:chOff x="0" y="0"/>
              <a:chExt cx="812800" cy="80645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2946341" y="5581244"/>
              <a:ext cx="2284600" cy="228460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2946341" y="10168287"/>
              <a:ext cx="2284600" cy="2265963"/>
              <a:chOff x="0" y="0"/>
              <a:chExt cx="812800" cy="8061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0661741" y="3301416"/>
              <a:ext cx="2284600" cy="2284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0661741" y="1016816"/>
              <a:ext cx="2284600" cy="22846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2946341" y="7878334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0"/>
                  </a:lnTo>
                  <a:lnTo>
                    <a:pt x="0" y="227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" name="Group 19"/>
            <p:cNvGrpSpPr/>
            <p:nvPr/>
          </p:nvGrpSpPr>
          <p:grpSpPr>
            <a:xfrm rot="5400000">
              <a:off x="20661741" y="7883686"/>
              <a:ext cx="2284600" cy="228460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20649251" y="5563401"/>
              <a:ext cx="2284600" cy="228460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5400000">
              <a:off x="23461732" y="2786025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1" y="0"/>
                  </a:lnTo>
                  <a:lnTo>
                    <a:pt x="2284601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26" name="Group 26"/>
            <p:cNvGrpSpPr/>
            <p:nvPr/>
          </p:nvGrpSpPr>
          <p:grpSpPr>
            <a:xfrm rot="5400000">
              <a:off x="22933851" y="1016816"/>
              <a:ext cx="2297090" cy="2297090"/>
              <a:chOff x="0" y="0"/>
              <a:chExt cx="817243" cy="81724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20661741" y="12434249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22933851" y="12434249"/>
              <a:ext cx="2284600" cy="2285396"/>
              <a:chOff x="0" y="0"/>
              <a:chExt cx="812800" cy="81308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-10800000">
              <a:off x="16080050" y="7883788"/>
              <a:ext cx="2272111" cy="2284600"/>
              <a:chOff x="0" y="0"/>
              <a:chExt cx="808357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0835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8357" h="812800">
                    <a:moveTo>
                      <a:pt x="0" y="0"/>
                    </a:moveTo>
                    <a:lnTo>
                      <a:pt x="808357" y="0"/>
                    </a:lnTo>
                    <a:lnTo>
                      <a:pt x="80835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808357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10800000">
              <a:off x="16067561" y="3315383"/>
              <a:ext cx="2284600" cy="2265963"/>
              <a:chOff x="0" y="0"/>
              <a:chExt cx="812800" cy="80616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 rot="-10800000">
              <a:off x="18352161" y="10163615"/>
              <a:ext cx="2284600" cy="2284600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 rot="-10800000">
              <a:off x="16054861" y="10163615"/>
              <a:ext cx="2284600" cy="2284600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 rot="-10800000">
              <a:off x="16054861" y="12435726"/>
              <a:ext cx="2284600" cy="2284600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 rot="-10800000">
              <a:off x="18352161" y="12448216"/>
              <a:ext cx="2284600" cy="2284600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 rot="-10800000">
              <a:off x="16080050" y="5599188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52" name="Group 52"/>
            <p:cNvGrpSpPr/>
            <p:nvPr/>
          </p:nvGrpSpPr>
          <p:grpSpPr>
            <a:xfrm rot="-5400000">
              <a:off x="18352161" y="5581346"/>
              <a:ext cx="2284600" cy="2284600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 rot="-10800000">
              <a:off x="18364651" y="7901630"/>
              <a:ext cx="2284600" cy="2284600"/>
              <a:chOff x="0" y="0"/>
              <a:chExt cx="812800" cy="81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58" name="Freeform 58"/>
            <p:cNvSpPr/>
            <p:nvPr/>
          </p:nvSpPr>
          <p:spPr>
            <a:xfrm rot="-10800000">
              <a:off x="18352161" y="0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59" name="Group 59"/>
            <p:cNvGrpSpPr/>
            <p:nvPr/>
          </p:nvGrpSpPr>
          <p:grpSpPr>
            <a:xfrm rot="-10800000">
              <a:off x="16080050" y="1029987"/>
              <a:ext cx="2284600" cy="2285396"/>
              <a:chOff x="0" y="0"/>
              <a:chExt cx="812800" cy="813083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 rot="-5400000">
              <a:off x="18339461" y="3299819"/>
              <a:ext cx="2297090" cy="2297090"/>
              <a:chOff x="0" y="0"/>
              <a:chExt cx="817243" cy="817243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5" name="Freeform 65"/>
            <p:cNvSpPr/>
            <p:nvPr/>
          </p:nvSpPr>
          <p:spPr>
            <a:xfrm rot="-10800000">
              <a:off x="18364651" y="12448216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0" y="0"/>
                  </a:lnTo>
                  <a:lnTo>
                    <a:pt x="2272110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4581480" y="5593733"/>
              <a:ext cx="2272111" cy="2284600"/>
              <a:chOff x="0" y="0"/>
              <a:chExt cx="808357" cy="8128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0835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8357" h="812800">
                    <a:moveTo>
                      <a:pt x="0" y="0"/>
                    </a:moveTo>
                    <a:lnTo>
                      <a:pt x="808357" y="0"/>
                    </a:lnTo>
                    <a:lnTo>
                      <a:pt x="80835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28575"/>
                <a:ext cx="808357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4581480" y="10180776"/>
              <a:ext cx="2284600" cy="2265963"/>
              <a:chOff x="0" y="0"/>
              <a:chExt cx="812800" cy="806169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2296879" y="3313906"/>
              <a:ext cx="2284600" cy="2284600"/>
              <a:chOff x="0" y="0"/>
              <a:chExt cx="812800" cy="81280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>
              <a:off x="4594180" y="3313906"/>
              <a:ext cx="2284600" cy="2284600"/>
              <a:chOff x="0" y="0"/>
              <a:chExt cx="812800" cy="8128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8" name="Group 78"/>
            <p:cNvGrpSpPr/>
            <p:nvPr/>
          </p:nvGrpSpPr>
          <p:grpSpPr>
            <a:xfrm>
              <a:off x="4594180" y="1041795"/>
              <a:ext cx="2284600" cy="2284600"/>
              <a:chOff x="0" y="0"/>
              <a:chExt cx="812800" cy="81280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2296879" y="1029306"/>
              <a:ext cx="2284600" cy="2284600"/>
              <a:chOff x="0" y="0"/>
              <a:chExt cx="812800" cy="8128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4" name="Freeform 84"/>
            <p:cNvSpPr/>
            <p:nvPr/>
          </p:nvSpPr>
          <p:spPr>
            <a:xfrm>
              <a:off x="4581480" y="7890823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85" name="Group 85"/>
            <p:cNvGrpSpPr/>
            <p:nvPr/>
          </p:nvGrpSpPr>
          <p:grpSpPr>
            <a:xfrm rot="5400000">
              <a:off x="2296879" y="7896176"/>
              <a:ext cx="2284600" cy="2284600"/>
              <a:chOff x="0" y="0"/>
              <a:chExt cx="812800" cy="8128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2284390" y="5575891"/>
              <a:ext cx="2284600" cy="2284600"/>
              <a:chOff x="0" y="0"/>
              <a:chExt cx="812800" cy="81280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91" name="Freeform 91"/>
            <p:cNvSpPr/>
            <p:nvPr/>
          </p:nvSpPr>
          <p:spPr>
            <a:xfrm>
              <a:off x="2296879" y="12446739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1" y="0"/>
                  </a:lnTo>
                  <a:lnTo>
                    <a:pt x="2284601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92" name="Group 92"/>
            <p:cNvGrpSpPr/>
            <p:nvPr/>
          </p:nvGrpSpPr>
          <p:grpSpPr>
            <a:xfrm>
              <a:off x="4568990" y="12446739"/>
              <a:ext cx="2284600" cy="2285396"/>
              <a:chOff x="0" y="0"/>
              <a:chExt cx="812800" cy="813083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 rot="5400000">
              <a:off x="2297090" y="10165212"/>
              <a:ext cx="2297090" cy="2297090"/>
              <a:chOff x="0" y="0"/>
              <a:chExt cx="817243" cy="817243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98" name="Freeform 98"/>
            <p:cNvSpPr/>
            <p:nvPr/>
          </p:nvSpPr>
          <p:spPr>
            <a:xfrm>
              <a:off x="2296879" y="1041795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99" name="Freeform 99"/>
            <p:cNvSpPr/>
            <p:nvPr/>
          </p:nvSpPr>
          <p:spPr>
            <a:xfrm>
              <a:off x="20661741" y="1029306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0" y="0"/>
                  </a:lnTo>
                  <a:lnTo>
                    <a:pt x="2272110" y="2272110"/>
                  </a:lnTo>
                  <a:lnTo>
                    <a:pt x="0" y="227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00" name="Group 100"/>
            <p:cNvGrpSpPr/>
            <p:nvPr/>
          </p:nvGrpSpPr>
          <p:grpSpPr>
            <a:xfrm rot="-10800000">
              <a:off x="0" y="3314588"/>
              <a:ext cx="2284600" cy="2266758"/>
              <a:chOff x="0" y="0"/>
              <a:chExt cx="812800" cy="806452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 rot="-10800000">
              <a:off x="0" y="10163615"/>
              <a:ext cx="2284600" cy="2284600"/>
              <a:chOff x="0" y="0"/>
              <a:chExt cx="812800" cy="81280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 rot="-10800000">
              <a:off x="0" y="12448216"/>
              <a:ext cx="2284600" cy="2284600"/>
              <a:chOff x="0" y="0"/>
              <a:chExt cx="812800" cy="81280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9" name="Group 109"/>
            <p:cNvGrpSpPr/>
            <p:nvPr/>
          </p:nvGrpSpPr>
          <p:grpSpPr>
            <a:xfrm rot="-5400000">
              <a:off x="0" y="5581346"/>
              <a:ext cx="2284600" cy="2284600"/>
              <a:chOff x="0" y="0"/>
              <a:chExt cx="812800" cy="8128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 rot="-10800000">
              <a:off x="12490" y="7901630"/>
              <a:ext cx="2284600" cy="2284600"/>
              <a:chOff x="0" y="0"/>
              <a:chExt cx="812800" cy="81280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15" name="Freeform 115"/>
            <p:cNvSpPr/>
            <p:nvPr/>
          </p:nvSpPr>
          <p:spPr>
            <a:xfrm rot="-10800000">
              <a:off x="0" y="0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6" name="Freeform 116"/>
            <p:cNvSpPr/>
            <p:nvPr/>
          </p:nvSpPr>
          <p:spPr>
            <a:xfrm rot="-10800000">
              <a:off x="12490" y="12448216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0" y="0"/>
                  </a:lnTo>
                  <a:lnTo>
                    <a:pt x="2272110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17" name="Group 117"/>
            <p:cNvGrpSpPr/>
            <p:nvPr/>
          </p:nvGrpSpPr>
          <p:grpSpPr>
            <a:xfrm rot="-10800000">
              <a:off x="9163381" y="3314588"/>
              <a:ext cx="2284600" cy="2266758"/>
              <a:chOff x="0" y="0"/>
              <a:chExt cx="812800" cy="806452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 rot="-10800000">
              <a:off x="6878780" y="7883788"/>
              <a:ext cx="2284600" cy="2284600"/>
              <a:chOff x="0" y="0"/>
              <a:chExt cx="812800" cy="812800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2" name="TextBox 1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3" name="Group 123"/>
            <p:cNvGrpSpPr/>
            <p:nvPr/>
          </p:nvGrpSpPr>
          <p:grpSpPr>
            <a:xfrm rot="-10800000">
              <a:off x="6878780" y="3315383"/>
              <a:ext cx="2284600" cy="2265963"/>
              <a:chOff x="0" y="0"/>
              <a:chExt cx="812800" cy="806169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5" name="TextBox 125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6" name="Group 126"/>
            <p:cNvGrpSpPr/>
            <p:nvPr/>
          </p:nvGrpSpPr>
          <p:grpSpPr>
            <a:xfrm rot="-10800000">
              <a:off x="9163381" y="10163615"/>
              <a:ext cx="2284600" cy="2284600"/>
              <a:chOff x="0" y="0"/>
              <a:chExt cx="812800" cy="812800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8" name="TextBox 1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9" name="Group 129"/>
            <p:cNvGrpSpPr/>
            <p:nvPr/>
          </p:nvGrpSpPr>
          <p:grpSpPr>
            <a:xfrm rot="-10800000">
              <a:off x="9163381" y="12448216"/>
              <a:ext cx="2284600" cy="2284600"/>
              <a:chOff x="0" y="0"/>
              <a:chExt cx="812800" cy="81280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2" name="Freeform 132"/>
            <p:cNvSpPr/>
            <p:nvPr/>
          </p:nvSpPr>
          <p:spPr>
            <a:xfrm rot="-10800000">
              <a:off x="6891270" y="5599188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33" name="Group 133"/>
            <p:cNvGrpSpPr/>
            <p:nvPr/>
          </p:nvGrpSpPr>
          <p:grpSpPr>
            <a:xfrm rot="-5400000">
              <a:off x="9163381" y="5581346"/>
              <a:ext cx="2284600" cy="2284600"/>
              <a:chOff x="0" y="0"/>
              <a:chExt cx="812800" cy="81280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6" name="Group 136"/>
            <p:cNvGrpSpPr/>
            <p:nvPr/>
          </p:nvGrpSpPr>
          <p:grpSpPr>
            <a:xfrm rot="-10800000">
              <a:off x="9175870" y="7901630"/>
              <a:ext cx="2284600" cy="2284600"/>
              <a:chOff x="0" y="0"/>
              <a:chExt cx="812800" cy="812800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39" name="Freeform 139"/>
            <p:cNvSpPr/>
            <p:nvPr/>
          </p:nvSpPr>
          <p:spPr>
            <a:xfrm rot="5400000">
              <a:off x="6363389" y="9648224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40" name="Group 140"/>
            <p:cNvGrpSpPr/>
            <p:nvPr/>
          </p:nvGrpSpPr>
          <p:grpSpPr>
            <a:xfrm rot="-5400000">
              <a:off x="6878780" y="12435726"/>
              <a:ext cx="2297090" cy="2297090"/>
              <a:chOff x="0" y="0"/>
              <a:chExt cx="817243" cy="817243"/>
            </a:xfrm>
          </p:grpSpPr>
          <p:sp>
            <p:nvSpPr>
              <p:cNvPr id="141" name="Freeform 141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2" name="TextBox 142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43" name="Freeform 143"/>
            <p:cNvSpPr/>
            <p:nvPr/>
          </p:nvSpPr>
          <p:spPr>
            <a:xfrm rot="-10800000">
              <a:off x="9163381" y="0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44" name="Group 144"/>
            <p:cNvGrpSpPr/>
            <p:nvPr/>
          </p:nvGrpSpPr>
          <p:grpSpPr>
            <a:xfrm rot="-10800000">
              <a:off x="6891270" y="1029987"/>
              <a:ext cx="2284600" cy="2285396"/>
              <a:chOff x="0" y="0"/>
              <a:chExt cx="812800" cy="813083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6" name="TextBox 146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47" name="Group 147"/>
            <p:cNvGrpSpPr/>
            <p:nvPr/>
          </p:nvGrpSpPr>
          <p:grpSpPr>
            <a:xfrm>
              <a:off x="13757560" y="5581244"/>
              <a:ext cx="2272111" cy="2284600"/>
              <a:chOff x="0" y="0"/>
              <a:chExt cx="808357" cy="81280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80835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8357" h="812800">
                    <a:moveTo>
                      <a:pt x="0" y="0"/>
                    </a:moveTo>
                    <a:lnTo>
                      <a:pt x="808357" y="0"/>
                    </a:lnTo>
                    <a:lnTo>
                      <a:pt x="808357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9" name="TextBox 149"/>
              <p:cNvSpPr txBox="1"/>
              <p:nvPr/>
            </p:nvSpPr>
            <p:spPr>
              <a:xfrm>
                <a:off x="0" y="-28575"/>
                <a:ext cx="808357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0" name="Group 150"/>
            <p:cNvGrpSpPr/>
            <p:nvPr/>
          </p:nvGrpSpPr>
          <p:grpSpPr>
            <a:xfrm>
              <a:off x="13757560" y="10168287"/>
              <a:ext cx="2284600" cy="2265963"/>
              <a:chOff x="0" y="0"/>
              <a:chExt cx="812800" cy="806169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2" name="TextBox 152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3" name="Group 153"/>
            <p:cNvGrpSpPr/>
            <p:nvPr/>
          </p:nvGrpSpPr>
          <p:grpSpPr>
            <a:xfrm>
              <a:off x="11472960" y="3301416"/>
              <a:ext cx="2284600" cy="2284600"/>
              <a:chOff x="0" y="0"/>
              <a:chExt cx="812800" cy="81280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5" name="TextBox 15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6" name="Group 156"/>
            <p:cNvGrpSpPr/>
            <p:nvPr/>
          </p:nvGrpSpPr>
          <p:grpSpPr>
            <a:xfrm>
              <a:off x="13770260" y="3301416"/>
              <a:ext cx="2284600" cy="2284600"/>
              <a:chOff x="0" y="0"/>
              <a:chExt cx="812800" cy="812800"/>
            </a:xfrm>
          </p:grpSpPr>
          <p:sp>
            <p:nvSpPr>
              <p:cNvPr id="157" name="Freeform 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" name="TextBox 15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9" name="Group 159"/>
            <p:cNvGrpSpPr/>
            <p:nvPr/>
          </p:nvGrpSpPr>
          <p:grpSpPr>
            <a:xfrm>
              <a:off x="13770260" y="1029306"/>
              <a:ext cx="2284600" cy="2284600"/>
              <a:chOff x="0" y="0"/>
              <a:chExt cx="812800" cy="81280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1" name="TextBox 16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>
              <a:off x="11472960" y="1016816"/>
              <a:ext cx="2284600" cy="2284600"/>
              <a:chOff x="0" y="0"/>
              <a:chExt cx="812800" cy="812800"/>
            </a:xfrm>
          </p:grpSpPr>
          <p:sp>
            <p:nvSpPr>
              <p:cNvPr id="163" name="Freeform 1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4" name="TextBox 16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5" name="Freeform 165"/>
            <p:cNvSpPr/>
            <p:nvPr/>
          </p:nvSpPr>
          <p:spPr>
            <a:xfrm>
              <a:off x="13757560" y="7878334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0"/>
                  </a:lnTo>
                  <a:lnTo>
                    <a:pt x="0" y="227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66" name="Group 166"/>
            <p:cNvGrpSpPr/>
            <p:nvPr/>
          </p:nvGrpSpPr>
          <p:grpSpPr>
            <a:xfrm rot="5400000">
              <a:off x="11472960" y="7883686"/>
              <a:ext cx="2284600" cy="2284600"/>
              <a:chOff x="0" y="0"/>
              <a:chExt cx="812800" cy="812800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8" name="TextBox 168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11460470" y="5563401"/>
              <a:ext cx="2284600" cy="2284600"/>
              <a:chOff x="0" y="0"/>
              <a:chExt cx="812800" cy="81280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1" name="TextBox 17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72" name="Freeform 172"/>
            <p:cNvSpPr/>
            <p:nvPr/>
          </p:nvSpPr>
          <p:spPr>
            <a:xfrm>
              <a:off x="11472960" y="12434249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73" name="Group 173"/>
            <p:cNvGrpSpPr/>
            <p:nvPr/>
          </p:nvGrpSpPr>
          <p:grpSpPr>
            <a:xfrm>
              <a:off x="13745071" y="12434249"/>
              <a:ext cx="2284600" cy="2285396"/>
              <a:chOff x="0" y="0"/>
              <a:chExt cx="812800" cy="813083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5" name="TextBox 175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76" name="Group 176"/>
            <p:cNvGrpSpPr/>
            <p:nvPr/>
          </p:nvGrpSpPr>
          <p:grpSpPr>
            <a:xfrm rot="5400000">
              <a:off x="11473170" y="10152723"/>
              <a:ext cx="2297090" cy="2297090"/>
              <a:chOff x="0" y="0"/>
              <a:chExt cx="817243" cy="817243"/>
            </a:xfrm>
          </p:grpSpPr>
          <p:sp>
            <p:nvSpPr>
              <p:cNvPr id="177" name="Freeform 177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8" name="TextBox 178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79" name="Freeform 179"/>
            <p:cNvSpPr/>
            <p:nvPr/>
          </p:nvSpPr>
          <p:spPr>
            <a:xfrm>
              <a:off x="11472960" y="1029306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0"/>
                  </a:lnTo>
                  <a:lnTo>
                    <a:pt x="0" y="227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0" name="Freeform 180"/>
            <p:cNvSpPr/>
            <p:nvPr/>
          </p:nvSpPr>
          <p:spPr>
            <a:xfrm rot="-10800000">
              <a:off x="9175870" y="12448216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1028700" y="1028700"/>
            <a:ext cx="16534814" cy="8229600"/>
            <a:chOff x="0" y="0"/>
            <a:chExt cx="4354848" cy="2167467"/>
          </a:xfrm>
        </p:grpSpPr>
        <p:sp>
          <p:nvSpPr>
            <p:cNvPr id="182" name="Freeform 182"/>
            <p:cNvSpPr/>
            <p:nvPr/>
          </p:nvSpPr>
          <p:spPr>
            <a:xfrm>
              <a:off x="0" y="0"/>
              <a:ext cx="4354848" cy="2167467"/>
            </a:xfrm>
            <a:custGeom>
              <a:avLst/>
              <a:gdLst/>
              <a:ahLst/>
              <a:cxnLst/>
              <a:rect l="l" t="t" r="r" b="b"/>
              <a:pathLst>
                <a:path w="4354848" h="2167467">
                  <a:moveTo>
                    <a:pt x="0" y="0"/>
                  </a:moveTo>
                  <a:lnTo>
                    <a:pt x="4354848" y="0"/>
                  </a:lnTo>
                  <a:lnTo>
                    <a:pt x="4354848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3" name="TextBox 183"/>
            <p:cNvSpPr txBox="1"/>
            <p:nvPr/>
          </p:nvSpPr>
          <p:spPr>
            <a:xfrm>
              <a:off x="0" y="-28575"/>
              <a:ext cx="4354848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5" name="Freeform 185"/>
          <p:cNvSpPr/>
          <p:nvPr/>
        </p:nvSpPr>
        <p:spPr>
          <a:xfrm>
            <a:off x="1239357" y="1226825"/>
            <a:ext cx="2197592" cy="1695604"/>
          </a:xfrm>
          <a:custGeom>
            <a:avLst/>
            <a:gdLst/>
            <a:ahLst/>
            <a:cxnLst/>
            <a:rect l="l" t="t" r="r" b="b"/>
            <a:pathLst>
              <a:path w="2197592" h="1695604">
                <a:moveTo>
                  <a:pt x="0" y="0"/>
                </a:moveTo>
                <a:lnTo>
                  <a:pt x="2197593" y="0"/>
                </a:lnTo>
                <a:lnTo>
                  <a:pt x="2197593" y="1695604"/>
                </a:lnTo>
                <a:lnTo>
                  <a:pt x="0" y="1695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7" name="TextBox 187"/>
          <p:cNvSpPr txBox="1"/>
          <p:nvPr/>
        </p:nvSpPr>
        <p:spPr>
          <a:xfrm>
            <a:off x="3622020" y="4743144"/>
            <a:ext cx="11348173" cy="336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F1C37"/>
                </a:solidFill>
                <a:latin typeface="Oswald"/>
              </a:rPr>
              <a:t>A KATEGORİSİ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F1C37"/>
                </a:solidFill>
                <a:latin typeface="Oswald"/>
              </a:rPr>
              <a:t>B TEMASI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F1C37"/>
                </a:solidFill>
                <a:latin typeface="Oswald"/>
              </a:rPr>
              <a:t>...... PROJESİ</a:t>
            </a:r>
          </a:p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1F1C37"/>
                </a:solidFill>
                <a:latin typeface="Oswald"/>
              </a:rPr>
              <a:t>PROJE SAHİBİ: Z KİŞİSİ/TAKIMI</a:t>
            </a:r>
          </a:p>
        </p:txBody>
      </p:sp>
      <p:pic>
        <p:nvPicPr>
          <p:cNvPr id="190" name="Resim 189">
            <a:extLst>
              <a:ext uri="{FF2B5EF4-FFF2-40B4-BE49-F238E27FC236}">
                <a16:creationId xmlns:a16="http://schemas.microsoft.com/office/drawing/2014/main" id="{8645D012-6580-0FBC-623D-B029AFC2F8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12" y="1226825"/>
            <a:ext cx="3107088" cy="2486538"/>
          </a:xfrm>
          <a:prstGeom prst="rect">
            <a:avLst/>
          </a:prstGeom>
        </p:spPr>
      </p:pic>
      <p:pic>
        <p:nvPicPr>
          <p:cNvPr id="193" name="Resim 192">
            <a:extLst>
              <a:ext uri="{FF2B5EF4-FFF2-40B4-BE49-F238E27FC236}">
                <a16:creationId xmlns:a16="http://schemas.microsoft.com/office/drawing/2014/main" id="{CBBC5A92-A558-882A-7C72-F93BCCBCF9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376" y="1226825"/>
            <a:ext cx="1904762" cy="1904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96" y="6831840"/>
            <a:ext cx="19675722" cy="3469368"/>
            <a:chOff x="0" y="0"/>
            <a:chExt cx="26234296" cy="4625825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20644030" y="2324956"/>
              <a:ext cx="2284600" cy="2266758"/>
              <a:chOff x="0" y="0"/>
              <a:chExt cx="812800" cy="80645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5400000">
              <a:off x="-8921" y="2324956"/>
              <a:ext cx="2284600" cy="2266758"/>
              <a:chOff x="0" y="0"/>
              <a:chExt cx="812800" cy="8064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5400000">
              <a:off x="16065908" y="31434"/>
              <a:ext cx="2284600" cy="228460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20643632" y="40753"/>
              <a:ext cx="2284600" cy="2265963"/>
              <a:chOff x="0" y="0"/>
              <a:chExt cx="812800" cy="80616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5400000">
              <a:off x="-9319" y="40753"/>
              <a:ext cx="2284600" cy="2265963"/>
              <a:chOff x="0" y="0"/>
              <a:chExt cx="812800" cy="80616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5400000">
              <a:off x="18362998" y="43924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8368350" y="2316035"/>
              <a:ext cx="2284600" cy="228460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-5400000">
              <a:off x="16048066" y="2328524"/>
              <a:ext cx="2284600" cy="228460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5400000">
              <a:off x="23434305" y="1800643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26" name="Group 26"/>
            <p:cNvGrpSpPr/>
            <p:nvPr/>
          </p:nvGrpSpPr>
          <p:grpSpPr>
            <a:xfrm rot="5400000">
              <a:off x="9205177" y="2334874"/>
              <a:ext cx="2297300" cy="2284600"/>
              <a:chOff x="0" y="0"/>
              <a:chExt cx="817318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731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7318" h="812800">
                    <a:moveTo>
                      <a:pt x="0" y="0"/>
                    </a:moveTo>
                    <a:lnTo>
                      <a:pt x="817318" y="0"/>
                    </a:lnTo>
                    <a:lnTo>
                      <a:pt x="81731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817318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5400000">
              <a:off x="4633803" y="2344193"/>
              <a:ext cx="2284600" cy="2265963"/>
              <a:chOff x="0" y="0"/>
              <a:chExt cx="812800" cy="80616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 rot="5400000">
              <a:off x="11491354" y="24979"/>
              <a:ext cx="2284600" cy="228460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 rot="5400000">
              <a:off x="11491354" y="2322279"/>
              <a:ext cx="2284600" cy="228460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5400000">
              <a:off x="13763465" y="2322279"/>
              <a:ext cx="2284600" cy="2284600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5400000">
              <a:off x="2292158" y="0"/>
              <a:ext cx="2284600" cy="2284600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 rot="5400000">
              <a:off x="13775955" y="24979"/>
              <a:ext cx="2284600" cy="2284600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 rot="5400000">
              <a:off x="6926927" y="23095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48" name="Group 48"/>
            <p:cNvGrpSpPr/>
            <p:nvPr/>
          </p:nvGrpSpPr>
          <p:grpSpPr>
            <a:xfrm rot="-10800000">
              <a:off x="6909085" y="24979"/>
              <a:ext cx="2284600" cy="2284600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-5400000">
              <a:off x="22895709" y="24979"/>
              <a:ext cx="2284600" cy="2284600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 rot="5400000">
              <a:off x="9229370" y="12490"/>
              <a:ext cx="2284600" cy="2284600"/>
              <a:chOff x="0" y="0"/>
              <a:chExt cx="8128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 rot="5400000">
              <a:off x="2291760" y="2296692"/>
              <a:ext cx="2284600" cy="2285396"/>
              <a:chOff x="0" y="0"/>
              <a:chExt cx="812800" cy="8130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 rot="-10800000">
              <a:off x="4627558" y="25190"/>
              <a:ext cx="2297090" cy="2297090"/>
              <a:chOff x="0" y="0"/>
              <a:chExt cx="817243" cy="817243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 rot="5400000">
              <a:off x="13775955" y="249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8700" y="2057400"/>
            <a:ext cx="16531909" cy="7200900"/>
            <a:chOff x="0" y="0"/>
            <a:chExt cx="4354083" cy="1896533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354083" cy="1896533"/>
            </a:xfrm>
            <a:custGeom>
              <a:avLst/>
              <a:gdLst/>
              <a:ahLst/>
              <a:cxnLst/>
              <a:rect l="l" t="t" r="r" b="b"/>
              <a:pathLst>
                <a:path w="4354083" h="1896533">
                  <a:moveTo>
                    <a:pt x="0" y="0"/>
                  </a:moveTo>
                  <a:lnTo>
                    <a:pt x="4354083" y="0"/>
                  </a:lnTo>
                  <a:lnTo>
                    <a:pt x="4354083" y="1896533"/>
                  </a:lnTo>
                  <a:lnTo>
                    <a:pt x="0" y="1896533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28575"/>
              <a:ext cx="4354083" cy="1925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1028700" y="923925"/>
            <a:ext cx="9663438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1F1C37"/>
                </a:solidFill>
                <a:latin typeface="Oswald Bold"/>
              </a:rPr>
              <a:t>Sunum Akışı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088585" y="2741253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1F1C37"/>
                </a:solidFill>
                <a:latin typeface="TT Commons Pro"/>
              </a:rPr>
              <a:t>A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910992" y="2741253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E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088585" y="4367370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1F1C37"/>
                </a:solidFill>
                <a:latin typeface="TT Commons Pro"/>
              </a:rPr>
              <a:t>B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910992" y="4367370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F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088585" y="5993487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C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0910992" y="5993487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G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088585" y="7619604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D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910992" y="7619604"/>
            <a:ext cx="5853283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"/>
              </a:rPr>
              <a:t>H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825034" y="2359874"/>
            <a:ext cx="126355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 dirty="0">
                <a:solidFill>
                  <a:srgbClr val="1F1C37"/>
                </a:solidFill>
                <a:latin typeface="TT Commons Pro Bold"/>
              </a:rPr>
              <a:t>01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626709" y="2359874"/>
            <a:ext cx="128428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05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825034" y="3985614"/>
            <a:ext cx="126355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02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9626709" y="3985614"/>
            <a:ext cx="128428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06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825034" y="5611355"/>
            <a:ext cx="126355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03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626709" y="5611355"/>
            <a:ext cx="128428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07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825034" y="7237095"/>
            <a:ext cx="126355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04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9626709" y="7237095"/>
            <a:ext cx="1284282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1F1C37"/>
                </a:solidFill>
                <a:latin typeface="TT Commons Pro Bold"/>
              </a:rPr>
              <a:t>08</a:t>
            </a:r>
          </a:p>
        </p:txBody>
      </p:sp>
      <p:pic>
        <p:nvPicPr>
          <p:cNvPr id="84" name="Resim 83">
            <a:extLst>
              <a:ext uri="{FF2B5EF4-FFF2-40B4-BE49-F238E27FC236}">
                <a16:creationId xmlns:a16="http://schemas.microsoft.com/office/drawing/2014/main" id="{D4574103-8723-BECA-4051-9EF01EC5B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047" y="153514"/>
            <a:ext cx="2049311" cy="16400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6242" cy="10277122"/>
            <a:chOff x="0" y="0"/>
            <a:chExt cx="210754" cy="684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754" cy="6849028"/>
            </a:xfrm>
            <a:custGeom>
              <a:avLst/>
              <a:gdLst/>
              <a:ahLst/>
              <a:cxnLst/>
              <a:rect l="l" t="t" r="r" b="b"/>
              <a:pathLst>
                <a:path w="210754" h="6849028">
                  <a:moveTo>
                    <a:pt x="0" y="0"/>
                  </a:moveTo>
                  <a:lnTo>
                    <a:pt x="210754" y="0"/>
                  </a:lnTo>
                  <a:lnTo>
                    <a:pt x="210754" y="6849028"/>
                  </a:lnTo>
                  <a:lnTo>
                    <a:pt x="0" y="6849028"/>
                  </a:lnTo>
                  <a:close/>
                </a:path>
              </a:pathLst>
            </a:custGeom>
            <a:solidFill>
              <a:srgbClr val="6379E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0754" cy="687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724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112021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656963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8" y="0"/>
                </a:lnTo>
                <a:lnTo>
                  <a:pt x="5447858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1028700" y="3453981"/>
            <a:ext cx="5446401" cy="5804319"/>
            <a:chOff x="0" y="0"/>
            <a:chExt cx="1434443" cy="15287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4443" cy="1528709"/>
            </a:xfrm>
            <a:custGeom>
              <a:avLst/>
              <a:gdLst/>
              <a:ahLst/>
              <a:cxnLst/>
              <a:rect l="l" t="t" r="r" b="b"/>
              <a:pathLst>
                <a:path w="1434443" h="1528709">
                  <a:moveTo>
                    <a:pt x="0" y="0"/>
                  </a:moveTo>
                  <a:lnTo>
                    <a:pt x="1434443" y="0"/>
                  </a:lnTo>
                  <a:lnTo>
                    <a:pt x="1434443" y="1528709"/>
                  </a:lnTo>
                  <a:lnTo>
                    <a:pt x="0" y="1528709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434443" cy="1557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13479" y="3453981"/>
            <a:ext cx="5446401" cy="5804319"/>
            <a:chOff x="0" y="0"/>
            <a:chExt cx="1434443" cy="15287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4443" cy="1528709"/>
            </a:xfrm>
            <a:custGeom>
              <a:avLst/>
              <a:gdLst/>
              <a:ahLst/>
              <a:cxnLst/>
              <a:rect l="l" t="t" r="r" b="b"/>
              <a:pathLst>
                <a:path w="1434443" h="1528709">
                  <a:moveTo>
                    <a:pt x="0" y="0"/>
                  </a:moveTo>
                  <a:lnTo>
                    <a:pt x="1434443" y="0"/>
                  </a:lnTo>
                  <a:lnTo>
                    <a:pt x="1434443" y="1528709"/>
                  </a:lnTo>
                  <a:lnTo>
                    <a:pt x="0" y="1528709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434443" cy="1557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571090" y="3453981"/>
            <a:ext cx="5446401" cy="5804319"/>
            <a:chOff x="0" y="0"/>
            <a:chExt cx="1434443" cy="15287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34443" cy="1528709"/>
            </a:xfrm>
            <a:custGeom>
              <a:avLst/>
              <a:gdLst/>
              <a:ahLst/>
              <a:cxnLst/>
              <a:rect l="l" t="t" r="r" b="b"/>
              <a:pathLst>
                <a:path w="1434443" h="1528709">
                  <a:moveTo>
                    <a:pt x="0" y="0"/>
                  </a:moveTo>
                  <a:lnTo>
                    <a:pt x="1434443" y="0"/>
                  </a:lnTo>
                  <a:lnTo>
                    <a:pt x="1434443" y="1528709"/>
                  </a:lnTo>
                  <a:lnTo>
                    <a:pt x="0" y="1528709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434443" cy="1557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483197" y="2185283"/>
            <a:ext cx="2537407" cy="2537397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025586" y="2185283"/>
            <a:ext cx="2537407" cy="2537397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570065" y="2185283"/>
            <a:ext cx="2537407" cy="2537397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914400"/>
            <a:ext cx="5685983" cy="91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5600" b="1" dirty="0" err="1">
                <a:solidFill>
                  <a:srgbClr val="1F1C37"/>
                </a:solidFill>
                <a:latin typeface="Oswald" pitchFamily="2" charset="0"/>
              </a:rPr>
              <a:t>Proje</a:t>
            </a:r>
            <a:r>
              <a:rPr lang="en-US" sz="5600" b="1" dirty="0">
                <a:solidFill>
                  <a:srgbClr val="1F1C37"/>
                </a:solidFill>
                <a:latin typeface="Oswald" pitchFamily="2" charset="0"/>
              </a:rPr>
              <a:t> </a:t>
            </a:r>
            <a:r>
              <a:rPr lang="en-US" sz="5600" b="1" dirty="0" err="1">
                <a:solidFill>
                  <a:srgbClr val="1F1C37"/>
                </a:solidFill>
                <a:latin typeface="Oswald" pitchFamily="2" charset="0"/>
              </a:rPr>
              <a:t>Ekibimiz</a:t>
            </a:r>
            <a:endParaRPr lang="en-US" sz="5600" b="1" dirty="0">
              <a:solidFill>
                <a:srgbClr val="1F1C37"/>
              </a:solidFill>
              <a:latin typeface="Oswald" pitchFamily="2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29429" y="4855528"/>
            <a:ext cx="5446401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 Bold"/>
              </a:rPr>
              <a:t>A Kişisi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573276" y="4855528"/>
            <a:ext cx="5446401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 Bold"/>
              </a:rPr>
              <a:t>B Kişisi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17114" y="4855528"/>
            <a:ext cx="5446401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F1C37"/>
                </a:solidFill>
                <a:latin typeface="TT Commons Pro Bold"/>
              </a:rPr>
              <a:t>C Kişisi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7242" y="5326697"/>
            <a:ext cx="544640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F1C37"/>
                </a:solidFill>
                <a:latin typeface="TT Commons Pro"/>
              </a:rPr>
              <a:t>Lise Öğrencisi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68738" y="5875338"/>
            <a:ext cx="4967782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İlgi alanları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Hayalleri 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Hedefleri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12585" y="5875338"/>
            <a:ext cx="4967782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İlgi alanları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Hayalleri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Hedefleri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1F1C37"/>
              </a:solidFill>
              <a:latin typeface="TT Commons Pr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356423" y="5875338"/>
            <a:ext cx="4967782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İlgi alanları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Hayalleri 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Hedefleri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1F1C37"/>
              </a:solidFill>
              <a:latin typeface="TT Commons Pr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571090" y="5326697"/>
            <a:ext cx="544640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F1C37"/>
                </a:solidFill>
                <a:latin typeface="TT Commons Pro"/>
              </a:rPr>
              <a:t>Lise Öğrencisi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114927" y="5326697"/>
            <a:ext cx="544640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F1C37"/>
                </a:solidFill>
                <a:latin typeface="TT Commons Pro"/>
              </a:rPr>
              <a:t>Lise Öğrencisi</a:t>
            </a:r>
          </a:p>
        </p:txBody>
      </p:sp>
      <p:pic>
        <p:nvPicPr>
          <p:cNvPr id="33" name="Resim 32">
            <a:extLst>
              <a:ext uri="{FF2B5EF4-FFF2-40B4-BE49-F238E27FC236}">
                <a16:creationId xmlns:a16="http://schemas.microsoft.com/office/drawing/2014/main" id="{D8781096-93E3-F82A-6370-1B55C4D1E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644" y="208689"/>
            <a:ext cx="2049311" cy="16400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6242" cy="10277122"/>
            <a:chOff x="0" y="0"/>
            <a:chExt cx="210754" cy="684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754" cy="6849028"/>
            </a:xfrm>
            <a:custGeom>
              <a:avLst/>
              <a:gdLst/>
              <a:ahLst/>
              <a:cxnLst/>
              <a:rect l="l" t="t" r="r" b="b"/>
              <a:pathLst>
                <a:path w="210754" h="6849028">
                  <a:moveTo>
                    <a:pt x="0" y="0"/>
                  </a:moveTo>
                  <a:lnTo>
                    <a:pt x="210754" y="0"/>
                  </a:lnTo>
                  <a:lnTo>
                    <a:pt x="210754" y="6849028"/>
                  </a:lnTo>
                  <a:lnTo>
                    <a:pt x="0" y="6849028"/>
                  </a:lnTo>
                  <a:close/>
                </a:path>
              </a:pathLst>
            </a:custGeom>
            <a:solidFill>
              <a:srgbClr val="6379E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0754" cy="687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0469" y="3908586"/>
            <a:ext cx="3508926" cy="801978"/>
            <a:chOff x="0" y="0"/>
            <a:chExt cx="924162" cy="2112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4162" cy="211220"/>
            </a:xfrm>
            <a:custGeom>
              <a:avLst/>
              <a:gdLst/>
              <a:ahLst/>
              <a:cxnLst/>
              <a:rect l="l" t="t" r="r" b="b"/>
              <a:pathLst>
                <a:path w="924162" h="211220">
                  <a:moveTo>
                    <a:pt x="0" y="0"/>
                  </a:moveTo>
                  <a:lnTo>
                    <a:pt x="924162" y="0"/>
                  </a:lnTo>
                  <a:lnTo>
                    <a:pt x="924162" y="211220"/>
                  </a:lnTo>
                  <a:lnTo>
                    <a:pt x="0" y="21122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9525" cap="sq">
              <a:solidFill>
                <a:srgbClr val="000000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24162" cy="23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87180" y="3997789"/>
            <a:ext cx="267550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F1C37"/>
                </a:solidFill>
                <a:latin typeface="TT Commons Pro Bold"/>
              </a:rPr>
              <a:t>Sorun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398509" y="3908586"/>
            <a:ext cx="3508926" cy="801978"/>
            <a:chOff x="0" y="0"/>
            <a:chExt cx="924162" cy="2112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4162" cy="211220"/>
            </a:xfrm>
            <a:custGeom>
              <a:avLst/>
              <a:gdLst/>
              <a:ahLst/>
              <a:cxnLst/>
              <a:rect l="l" t="t" r="r" b="b"/>
              <a:pathLst>
                <a:path w="924162" h="211220">
                  <a:moveTo>
                    <a:pt x="0" y="0"/>
                  </a:moveTo>
                  <a:lnTo>
                    <a:pt x="924162" y="0"/>
                  </a:lnTo>
                  <a:lnTo>
                    <a:pt x="924162" y="211220"/>
                  </a:lnTo>
                  <a:lnTo>
                    <a:pt x="0" y="21122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9525" cap="sq">
              <a:solidFill>
                <a:srgbClr val="000000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24162" cy="23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398509" y="3997789"/>
            <a:ext cx="3508926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F1C37"/>
                </a:solidFill>
                <a:latin typeface="TT Commons Pro Bold"/>
              </a:rPr>
              <a:t>Hedef Kitle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726548" y="3908586"/>
            <a:ext cx="3508926" cy="801978"/>
            <a:chOff x="0" y="0"/>
            <a:chExt cx="924162" cy="2112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24162" cy="211220"/>
            </a:xfrm>
            <a:custGeom>
              <a:avLst/>
              <a:gdLst/>
              <a:ahLst/>
              <a:cxnLst/>
              <a:rect l="l" t="t" r="r" b="b"/>
              <a:pathLst>
                <a:path w="924162" h="211220">
                  <a:moveTo>
                    <a:pt x="0" y="0"/>
                  </a:moveTo>
                  <a:lnTo>
                    <a:pt x="924162" y="0"/>
                  </a:lnTo>
                  <a:lnTo>
                    <a:pt x="924162" y="211220"/>
                  </a:lnTo>
                  <a:lnTo>
                    <a:pt x="0" y="21122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9525" cap="sq">
              <a:solidFill>
                <a:srgbClr val="000000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24162" cy="23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161256" y="4030809"/>
            <a:ext cx="263660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F1C37"/>
                </a:solidFill>
                <a:latin typeface="TT Commons Pro Bold"/>
              </a:rPr>
              <a:t>Çözüm Fikri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054588" y="3908586"/>
            <a:ext cx="3508926" cy="801978"/>
            <a:chOff x="0" y="0"/>
            <a:chExt cx="924162" cy="2112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24162" cy="211220"/>
            </a:xfrm>
            <a:custGeom>
              <a:avLst/>
              <a:gdLst/>
              <a:ahLst/>
              <a:cxnLst/>
              <a:rect l="l" t="t" r="r" b="b"/>
              <a:pathLst>
                <a:path w="924162" h="211220">
                  <a:moveTo>
                    <a:pt x="0" y="0"/>
                  </a:moveTo>
                  <a:lnTo>
                    <a:pt x="924162" y="0"/>
                  </a:lnTo>
                  <a:lnTo>
                    <a:pt x="924162" y="211220"/>
                  </a:lnTo>
                  <a:lnTo>
                    <a:pt x="0" y="211220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9525" cap="sq">
              <a:solidFill>
                <a:srgbClr val="000000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24162" cy="23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4277082" y="3997789"/>
            <a:ext cx="306393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F1C37"/>
                </a:solidFill>
                <a:latin typeface="TT Commons Pro Bold"/>
              </a:rPr>
              <a:t>Çözüm Yöntemi</a:t>
            </a:r>
          </a:p>
        </p:txBody>
      </p:sp>
      <p:sp>
        <p:nvSpPr>
          <p:cNvPr id="24" name="Freeform 24"/>
          <p:cNvSpPr/>
          <p:nvPr/>
        </p:nvSpPr>
        <p:spPr>
          <a:xfrm>
            <a:off x="15139273" y="2305218"/>
            <a:ext cx="1455253" cy="1365291"/>
          </a:xfrm>
          <a:custGeom>
            <a:avLst/>
            <a:gdLst/>
            <a:ahLst/>
            <a:cxnLst/>
            <a:rect l="l" t="t" r="r" b="b"/>
            <a:pathLst>
              <a:path w="1455253" h="1365291">
                <a:moveTo>
                  <a:pt x="0" y="0"/>
                </a:moveTo>
                <a:lnTo>
                  <a:pt x="1455253" y="0"/>
                </a:lnTo>
                <a:lnTo>
                  <a:pt x="1455253" y="1365291"/>
                </a:lnTo>
                <a:lnTo>
                  <a:pt x="0" y="13652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TextBox 25"/>
          <p:cNvSpPr txBox="1"/>
          <p:nvPr/>
        </p:nvSpPr>
        <p:spPr>
          <a:xfrm>
            <a:off x="1028700" y="923925"/>
            <a:ext cx="11452876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1F1C37"/>
                </a:solidFill>
                <a:latin typeface="Oswald Bold"/>
              </a:rPr>
              <a:t>Sorun ve Çözüm</a:t>
            </a:r>
          </a:p>
        </p:txBody>
      </p:sp>
      <p:sp>
        <p:nvSpPr>
          <p:cNvPr id="26" name="Freeform 26"/>
          <p:cNvSpPr/>
          <p:nvPr/>
        </p:nvSpPr>
        <p:spPr>
          <a:xfrm>
            <a:off x="1073375" y="8953462"/>
            <a:ext cx="3508926" cy="609676"/>
          </a:xfrm>
          <a:custGeom>
            <a:avLst/>
            <a:gdLst/>
            <a:ahLst/>
            <a:cxnLst/>
            <a:rect l="l" t="t" r="r" b="b"/>
            <a:pathLst>
              <a:path w="3508926" h="609676">
                <a:moveTo>
                  <a:pt x="0" y="0"/>
                </a:moveTo>
                <a:lnTo>
                  <a:pt x="3508926" y="0"/>
                </a:lnTo>
                <a:lnTo>
                  <a:pt x="3508926" y="609676"/>
                </a:lnTo>
                <a:lnTo>
                  <a:pt x="0" y="609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Freeform 27"/>
          <p:cNvSpPr/>
          <p:nvPr/>
        </p:nvSpPr>
        <p:spPr>
          <a:xfrm>
            <a:off x="5398509" y="8953462"/>
            <a:ext cx="3508926" cy="609676"/>
          </a:xfrm>
          <a:custGeom>
            <a:avLst/>
            <a:gdLst/>
            <a:ahLst/>
            <a:cxnLst/>
            <a:rect l="l" t="t" r="r" b="b"/>
            <a:pathLst>
              <a:path w="3508926" h="609676">
                <a:moveTo>
                  <a:pt x="0" y="0"/>
                </a:moveTo>
                <a:lnTo>
                  <a:pt x="3508926" y="0"/>
                </a:lnTo>
                <a:lnTo>
                  <a:pt x="3508926" y="609676"/>
                </a:lnTo>
                <a:lnTo>
                  <a:pt x="0" y="609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8" name="Freeform 28"/>
          <p:cNvSpPr/>
          <p:nvPr/>
        </p:nvSpPr>
        <p:spPr>
          <a:xfrm>
            <a:off x="9726548" y="8953462"/>
            <a:ext cx="3508926" cy="609676"/>
          </a:xfrm>
          <a:custGeom>
            <a:avLst/>
            <a:gdLst/>
            <a:ahLst/>
            <a:cxnLst/>
            <a:rect l="l" t="t" r="r" b="b"/>
            <a:pathLst>
              <a:path w="3508926" h="609676">
                <a:moveTo>
                  <a:pt x="0" y="0"/>
                </a:moveTo>
                <a:lnTo>
                  <a:pt x="3508926" y="0"/>
                </a:lnTo>
                <a:lnTo>
                  <a:pt x="3508926" y="609676"/>
                </a:lnTo>
                <a:lnTo>
                  <a:pt x="0" y="609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9" name="Freeform 29"/>
          <p:cNvSpPr/>
          <p:nvPr/>
        </p:nvSpPr>
        <p:spPr>
          <a:xfrm>
            <a:off x="14054624" y="8953462"/>
            <a:ext cx="3508926" cy="609676"/>
          </a:xfrm>
          <a:custGeom>
            <a:avLst/>
            <a:gdLst/>
            <a:ahLst/>
            <a:cxnLst/>
            <a:rect l="l" t="t" r="r" b="b"/>
            <a:pathLst>
              <a:path w="3508926" h="609676">
                <a:moveTo>
                  <a:pt x="0" y="0"/>
                </a:moveTo>
                <a:lnTo>
                  <a:pt x="3508927" y="0"/>
                </a:lnTo>
                <a:lnTo>
                  <a:pt x="3508927" y="609676"/>
                </a:lnTo>
                <a:lnTo>
                  <a:pt x="0" y="609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0" name="Group 30"/>
          <p:cNvGrpSpPr/>
          <p:nvPr/>
        </p:nvGrpSpPr>
        <p:grpSpPr>
          <a:xfrm>
            <a:off x="1073375" y="5005838"/>
            <a:ext cx="3506020" cy="4252462"/>
            <a:chOff x="0" y="0"/>
            <a:chExt cx="923396" cy="11199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23396" cy="1119990"/>
            </a:xfrm>
            <a:custGeom>
              <a:avLst/>
              <a:gdLst/>
              <a:ahLst/>
              <a:cxnLst/>
              <a:rect l="l" t="t" r="r" b="b"/>
              <a:pathLst>
                <a:path w="923396" h="1119990">
                  <a:moveTo>
                    <a:pt x="0" y="0"/>
                  </a:moveTo>
                  <a:lnTo>
                    <a:pt x="923396" y="0"/>
                  </a:lnTo>
                  <a:lnTo>
                    <a:pt x="923396" y="1119990"/>
                  </a:lnTo>
                  <a:lnTo>
                    <a:pt x="0" y="11199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923396" cy="1148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398509" y="5005838"/>
            <a:ext cx="3506020" cy="4252462"/>
            <a:chOff x="0" y="0"/>
            <a:chExt cx="923396" cy="111999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23396" cy="1119990"/>
            </a:xfrm>
            <a:custGeom>
              <a:avLst/>
              <a:gdLst/>
              <a:ahLst/>
              <a:cxnLst/>
              <a:rect l="l" t="t" r="r" b="b"/>
              <a:pathLst>
                <a:path w="923396" h="1119990">
                  <a:moveTo>
                    <a:pt x="0" y="0"/>
                  </a:moveTo>
                  <a:lnTo>
                    <a:pt x="923396" y="0"/>
                  </a:lnTo>
                  <a:lnTo>
                    <a:pt x="923396" y="1119990"/>
                  </a:lnTo>
                  <a:lnTo>
                    <a:pt x="0" y="11199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923396" cy="1148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726548" y="5005838"/>
            <a:ext cx="3506020" cy="4252462"/>
            <a:chOff x="0" y="0"/>
            <a:chExt cx="923396" cy="11199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23396" cy="1119990"/>
            </a:xfrm>
            <a:custGeom>
              <a:avLst/>
              <a:gdLst/>
              <a:ahLst/>
              <a:cxnLst/>
              <a:rect l="l" t="t" r="r" b="b"/>
              <a:pathLst>
                <a:path w="923396" h="1119990">
                  <a:moveTo>
                    <a:pt x="0" y="0"/>
                  </a:moveTo>
                  <a:lnTo>
                    <a:pt x="923396" y="0"/>
                  </a:lnTo>
                  <a:lnTo>
                    <a:pt x="923396" y="1119990"/>
                  </a:lnTo>
                  <a:lnTo>
                    <a:pt x="0" y="11199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923396" cy="1148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054624" y="5005838"/>
            <a:ext cx="3506020" cy="4252462"/>
            <a:chOff x="0" y="0"/>
            <a:chExt cx="923396" cy="111999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23396" cy="1119990"/>
            </a:xfrm>
            <a:custGeom>
              <a:avLst/>
              <a:gdLst/>
              <a:ahLst/>
              <a:cxnLst/>
              <a:rect l="l" t="t" r="r" b="b"/>
              <a:pathLst>
                <a:path w="923396" h="1119990">
                  <a:moveTo>
                    <a:pt x="0" y="0"/>
                  </a:moveTo>
                  <a:lnTo>
                    <a:pt x="923396" y="0"/>
                  </a:lnTo>
                  <a:lnTo>
                    <a:pt x="923396" y="1119990"/>
                  </a:lnTo>
                  <a:lnTo>
                    <a:pt x="0" y="11199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923396" cy="1148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295431" y="5177288"/>
            <a:ext cx="3064813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Tespit edilen soruna dair bilgilere kısaca yer verilmesi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619113" y="5177288"/>
            <a:ext cx="3064813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Sorunun muhatabı hedef kitle ve çözümden etkilenebilecek kitle bilgisi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947152" y="5177288"/>
            <a:ext cx="3064813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Soruna dair çözüm olarak ortaya konulan fikrin temel mantığı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275228" y="5177288"/>
            <a:ext cx="3064813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F1C37"/>
                </a:solidFill>
                <a:latin typeface="TT Commons Pro"/>
              </a:rPr>
              <a:t>Çözümün nasıl, hangi araç ve yollarla yapılacağı</a:t>
            </a:r>
          </a:p>
        </p:txBody>
      </p:sp>
      <p:pic>
        <p:nvPicPr>
          <p:cNvPr id="60" name="Grafik 59" descr="Kullanıcılar düz dolguyla">
            <a:extLst>
              <a:ext uri="{FF2B5EF4-FFF2-40B4-BE49-F238E27FC236}">
                <a16:creationId xmlns:a16="http://schemas.microsoft.com/office/drawing/2014/main" id="{5BDE7883-8261-14C8-510E-9F0663C918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5778" y="2252503"/>
            <a:ext cx="1611481" cy="1611481"/>
          </a:xfrm>
          <a:prstGeom prst="rect">
            <a:avLst/>
          </a:prstGeom>
        </p:spPr>
      </p:pic>
      <p:pic>
        <p:nvPicPr>
          <p:cNvPr id="64" name="Grafik 63" descr="Ampul ve kurşun kalem düz dolguyla">
            <a:extLst>
              <a:ext uri="{FF2B5EF4-FFF2-40B4-BE49-F238E27FC236}">
                <a16:creationId xmlns:a16="http://schemas.microsoft.com/office/drawing/2014/main" id="{AF5A3BD5-2403-71D7-4FAA-F2BC84568A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4940" y="2364538"/>
            <a:ext cx="1246652" cy="1246652"/>
          </a:xfrm>
          <a:prstGeom prst="rect">
            <a:avLst/>
          </a:prstGeom>
        </p:spPr>
      </p:pic>
      <p:pic>
        <p:nvPicPr>
          <p:cNvPr id="66" name="Grafik 65" descr="Soru İşareti düz dolguyla">
            <a:extLst>
              <a:ext uri="{FF2B5EF4-FFF2-40B4-BE49-F238E27FC236}">
                <a16:creationId xmlns:a16="http://schemas.microsoft.com/office/drawing/2014/main" id="{A358150E-E730-C37A-2574-7921EC9C74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6379" y="2519472"/>
            <a:ext cx="1091718" cy="109171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5FF34B45-D25C-6C8C-F243-4FB4D14DF7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644" y="186257"/>
            <a:ext cx="2049311" cy="16400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6242" cy="10277122"/>
            <a:chOff x="0" y="0"/>
            <a:chExt cx="210754" cy="684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754" cy="6849028"/>
            </a:xfrm>
            <a:custGeom>
              <a:avLst/>
              <a:gdLst/>
              <a:ahLst/>
              <a:cxnLst/>
              <a:rect l="l" t="t" r="r" b="b"/>
              <a:pathLst>
                <a:path w="210754" h="6849028">
                  <a:moveTo>
                    <a:pt x="0" y="0"/>
                  </a:moveTo>
                  <a:lnTo>
                    <a:pt x="210754" y="0"/>
                  </a:lnTo>
                  <a:lnTo>
                    <a:pt x="210754" y="6849028"/>
                  </a:lnTo>
                  <a:lnTo>
                    <a:pt x="0" y="6849028"/>
                  </a:lnTo>
                  <a:close/>
                </a:path>
              </a:pathLst>
            </a:custGeom>
            <a:solidFill>
              <a:srgbClr val="FC4D4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0754" cy="687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65439" y="6863603"/>
            <a:ext cx="1713450" cy="1700069"/>
            <a:chOff x="0" y="0"/>
            <a:chExt cx="812800" cy="806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06452"/>
            </a:xfrm>
            <a:custGeom>
              <a:avLst/>
              <a:gdLst/>
              <a:ahLst/>
              <a:cxnLst/>
              <a:rect l="l" t="t" r="r" b="b"/>
              <a:pathLst>
                <a:path w="812800" h="806452">
                  <a:moveTo>
                    <a:pt x="0" y="0"/>
                  </a:moveTo>
                  <a:lnTo>
                    <a:pt x="812800" y="0"/>
                  </a:lnTo>
                  <a:lnTo>
                    <a:pt x="812800" y="806452"/>
                  </a:lnTo>
                  <a:lnTo>
                    <a:pt x="0" y="806452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35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578890" y="3423321"/>
            <a:ext cx="1713450" cy="17134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578890" y="6863603"/>
            <a:ext cx="1713450" cy="1699472"/>
            <a:chOff x="0" y="0"/>
            <a:chExt cx="812800" cy="8061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06169"/>
            </a:xfrm>
            <a:custGeom>
              <a:avLst/>
              <a:gdLst/>
              <a:ahLst/>
              <a:cxnLst/>
              <a:rect l="l" t="t" r="r" b="b"/>
              <a:pathLst>
                <a:path w="812800" h="806169">
                  <a:moveTo>
                    <a:pt x="0" y="0"/>
                  </a:moveTo>
                  <a:lnTo>
                    <a:pt x="812800" y="0"/>
                  </a:lnTo>
                  <a:lnTo>
                    <a:pt x="812800" y="806169"/>
                  </a:lnTo>
                  <a:lnTo>
                    <a:pt x="0" y="806169"/>
                  </a:lnTo>
                  <a:close/>
                </a:path>
              </a:pathLst>
            </a:custGeom>
            <a:solidFill>
              <a:srgbClr val="6379E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34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865439" y="0"/>
            <a:ext cx="1713450" cy="171345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E9F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578890" y="5146138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3" y="0"/>
                </a:lnTo>
                <a:lnTo>
                  <a:pt x="1704083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14865439" y="5150153"/>
            <a:ext cx="1713450" cy="171345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812800"/>
                  </a:lnTo>
                  <a:lnTo>
                    <a:pt x="0" y="8128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6E9F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348796"/>
              <a:ext cx="558800" cy="405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5400000">
            <a:off x="16965433" y="1326907"/>
            <a:ext cx="1713450" cy="2486537"/>
          </a:xfrm>
          <a:custGeom>
            <a:avLst/>
            <a:gdLst/>
            <a:ahLst/>
            <a:cxnLst/>
            <a:rect l="l" t="t" r="r" b="b"/>
            <a:pathLst>
              <a:path w="1713450" h="2486537">
                <a:moveTo>
                  <a:pt x="0" y="0"/>
                </a:moveTo>
                <a:lnTo>
                  <a:pt x="1713450" y="0"/>
                </a:lnTo>
                <a:lnTo>
                  <a:pt x="1713450" y="2486537"/>
                </a:lnTo>
                <a:lnTo>
                  <a:pt x="0" y="24865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3" name="Group 23"/>
          <p:cNvGrpSpPr/>
          <p:nvPr/>
        </p:nvGrpSpPr>
        <p:grpSpPr>
          <a:xfrm>
            <a:off x="16569523" y="8563075"/>
            <a:ext cx="1713450" cy="1714047"/>
            <a:chOff x="0" y="0"/>
            <a:chExt cx="812800" cy="81308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3083"/>
            </a:xfrm>
            <a:custGeom>
              <a:avLst/>
              <a:gdLst/>
              <a:ahLst/>
              <a:cxnLst/>
              <a:rect l="l" t="t" r="r" b="b"/>
              <a:pathLst>
                <a:path w="812800" h="813083">
                  <a:moveTo>
                    <a:pt x="406400" y="0"/>
                  </a:moveTo>
                  <a:cubicBezTo>
                    <a:pt x="181951" y="0"/>
                    <a:pt x="0" y="182015"/>
                    <a:pt x="0" y="406542"/>
                  </a:cubicBezTo>
                  <a:cubicBezTo>
                    <a:pt x="0" y="631068"/>
                    <a:pt x="181951" y="813083"/>
                    <a:pt x="406400" y="813083"/>
                  </a:cubicBezTo>
                  <a:cubicBezTo>
                    <a:pt x="630849" y="813083"/>
                    <a:pt x="812800" y="631068"/>
                    <a:pt x="812800" y="406542"/>
                  </a:cubicBezTo>
                  <a:cubicBezTo>
                    <a:pt x="812800" y="18201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47652"/>
              <a:ext cx="660400" cy="689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14874807" y="1737238"/>
            <a:ext cx="1704083" cy="1713450"/>
            <a:chOff x="0" y="0"/>
            <a:chExt cx="808357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08357" cy="812800"/>
            </a:xfrm>
            <a:custGeom>
              <a:avLst/>
              <a:gdLst/>
              <a:ahLst/>
              <a:cxnLst/>
              <a:rect l="l" t="t" r="r" b="b"/>
              <a:pathLst>
                <a:path w="808357" h="812800">
                  <a:moveTo>
                    <a:pt x="0" y="0"/>
                  </a:moveTo>
                  <a:lnTo>
                    <a:pt x="808357" y="0"/>
                  </a:lnTo>
                  <a:lnTo>
                    <a:pt x="8083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08357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-10800000">
            <a:off x="14856072" y="3436485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3" y="0"/>
                </a:lnTo>
                <a:lnTo>
                  <a:pt x="1704083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0" name="Freeform 30"/>
          <p:cNvSpPr/>
          <p:nvPr/>
        </p:nvSpPr>
        <p:spPr>
          <a:xfrm>
            <a:off x="14865439" y="9367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4" y="0"/>
                </a:lnTo>
                <a:lnTo>
                  <a:pt x="1704084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2" name="TextBox 32"/>
          <p:cNvSpPr txBox="1"/>
          <p:nvPr/>
        </p:nvSpPr>
        <p:spPr>
          <a:xfrm>
            <a:off x="1028700" y="876300"/>
            <a:ext cx="9663438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1F1C37"/>
                </a:solidFill>
                <a:latin typeface="Oswald Bold"/>
              </a:rPr>
              <a:t>202</a:t>
            </a:r>
            <a:r>
              <a:rPr lang="tr-TR" sz="8000" dirty="0">
                <a:solidFill>
                  <a:srgbClr val="1F1C37"/>
                </a:solidFill>
                <a:latin typeface="Oswald Bold"/>
              </a:rPr>
              <a:t>6</a:t>
            </a:r>
            <a:endParaRPr lang="en-US" sz="8000" dirty="0">
              <a:solidFill>
                <a:srgbClr val="1F1C37"/>
              </a:solidFill>
              <a:latin typeface="Oswald Bold"/>
            </a:endParaRPr>
          </a:p>
        </p:txBody>
      </p:sp>
      <p:sp>
        <p:nvSpPr>
          <p:cNvPr id="33" name="Freeform 95">
            <a:extLst>
              <a:ext uri="{FF2B5EF4-FFF2-40B4-BE49-F238E27FC236}">
                <a16:creationId xmlns:a16="http://schemas.microsoft.com/office/drawing/2014/main" id="{39494BBC-8083-D3FD-FDC7-740002039B55}"/>
              </a:ext>
            </a:extLst>
          </p:cNvPr>
          <p:cNvSpPr/>
          <p:nvPr/>
        </p:nvSpPr>
        <p:spPr>
          <a:xfrm>
            <a:off x="14865439" y="8771159"/>
            <a:ext cx="1704083" cy="1363742"/>
          </a:xfrm>
          <a:custGeom>
            <a:avLst/>
            <a:gdLst/>
            <a:ahLst/>
            <a:cxnLst/>
            <a:rect l="l" t="t" r="r" b="b"/>
            <a:pathLst>
              <a:path w="1704083" h="1363742">
                <a:moveTo>
                  <a:pt x="0" y="0"/>
                </a:moveTo>
                <a:lnTo>
                  <a:pt x="1704083" y="0"/>
                </a:lnTo>
                <a:lnTo>
                  <a:pt x="1704083" y="1363742"/>
                </a:lnTo>
                <a:lnTo>
                  <a:pt x="0" y="1363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C4F0B0E4-98B2-4D89-50A6-FE9C0D04C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671" y="200075"/>
            <a:ext cx="1689971" cy="13524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6242" cy="10277122"/>
            <a:chOff x="0" y="0"/>
            <a:chExt cx="210754" cy="684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754" cy="6849028"/>
            </a:xfrm>
            <a:custGeom>
              <a:avLst/>
              <a:gdLst/>
              <a:ahLst/>
              <a:cxnLst/>
              <a:rect l="l" t="t" r="r" b="b"/>
              <a:pathLst>
                <a:path w="210754" h="6849028">
                  <a:moveTo>
                    <a:pt x="0" y="0"/>
                  </a:moveTo>
                  <a:lnTo>
                    <a:pt x="210754" y="0"/>
                  </a:lnTo>
                  <a:lnTo>
                    <a:pt x="210754" y="6849028"/>
                  </a:lnTo>
                  <a:lnTo>
                    <a:pt x="0" y="6849028"/>
                  </a:lnTo>
                  <a:close/>
                </a:path>
              </a:pathLst>
            </a:custGeom>
            <a:solidFill>
              <a:srgbClr val="FC4D4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0754" cy="687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65439" y="6863603"/>
            <a:ext cx="1713450" cy="1700069"/>
            <a:chOff x="0" y="0"/>
            <a:chExt cx="812800" cy="806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06452"/>
            </a:xfrm>
            <a:custGeom>
              <a:avLst/>
              <a:gdLst/>
              <a:ahLst/>
              <a:cxnLst/>
              <a:rect l="l" t="t" r="r" b="b"/>
              <a:pathLst>
                <a:path w="812800" h="806452">
                  <a:moveTo>
                    <a:pt x="0" y="0"/>
                  </a:moveTo>
                  <a:lnTo>
                    <a:pt x="812800" y="0"/>
                  </a:lnTo>
                  <a:lnTo>
                    <a:pt x="812800" y="806452"/>
                  </a:lnTo>
                  <a:lnTo>
                    <a:pt x="0" y="806452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35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578890" y="3423321"/>
            <a:ext cx="1713450" cy="17134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578890" y="6863603"/>
            <a:ext cx="1713450" cy="1699472"/>
            <a:chOff x="0" y="0"/>
            <a:chExt cx="812800" cy="8061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06169"/>
            </a:xfrm>
            <a:custGeom>
              <a:avLst/>
              <a:gdLst/>
              <a:ahLst/>
              <a:cxnLst/>
              <a:rect l="l" t="t" r="r" b="b"/>
              <a:pathLst>
                <a:path w="812800" h="806169">
                  <a:moveTo>
                    <a:pt x="0" y="0"/>
                  </a:moveTo>
                  <a:lnTo>
                    <a:pt x="812800" y="0"/>
                  </a:lnTo>
                  <a:lnTo>
                    <a:pt x="812800" y="806169"/>
                  </a:lnTo>
                  <a:lnTo>
                    <a:pt x="0" y="806169"/>
                  </a:lnTo>
                  <a:close/>
                </a:path>
              </a:pathLst>
            </a:custGeom>
            <a:solidFill>
              <a:srgbClr val="6379E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34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865439" y="0"/>
            <a:ext cx="1713450" cy="171345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E9F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578890" y="5146138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3" y="0"/>
                </a:lnTo>
                <a:lnTo>
                  <a:pt x="1704083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14865439" y="5150153"/>
            <a:ext cx="1713450" cy="171345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812800"/>
                  </a:lnTo>
                  <a:lnTo>
                    <a:pt x="0" y="8128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6E9F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348796"/>
              <a:ext cx="558800" cy="405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5400000">
            <a:off x="16965433" y="1326907"/>
            <a:ext cx="1713450" cy="2486537"/>
          </a:xfrm>
          <a:custGeom>
            <a:avLst/>
            <a:gdLst/>
            <a:ahLst/>
            <a:cxnLst/>
            <a:rect l="l" t="t" r="r" b="b"/>
            <a:pathLst>
              <a:path w="1713450" h="2486537">
                <a:moveTo>
                  <a:pt x="0" y="0"/>
                </a:moveTo>
                <a:lnTo>
                  <a:pt x="1713450" y="0"/>
                </a:lnTo>
                <a:lnTo>
                  <a:pt x="1713450" y="2486537"/>
                </a:lnTo>
                <a:lnTo>
                  <a:pt x="0" y="24865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3" name="Group 23"/>
          <p:cNvGrpSpPr/>
          <p:nvPr/>
        </p:nvGrpSpPr>
        <p:grpSpPr>
          <a:xfrm>
            <a:off x="16569523" y="8563075"/>
            <a:ext cx="1713450" cy="1714047"/>
            <a:chOff x="0" y="0"/>
            <a:chExt cx="812800" cy="81308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3083"/>
            </a:xfrm>
            <a:custGeom>
              <a:avLst/>
              <a:gdLst/>
              <a:ahLst/>
              <a:cxnLst/>
              <a:rect l="l" t="t" r="r" b="b"/>
              <a:pathLst>
                <a:path w="812800" h="813083">
                  <a:moveTo>
                    <a:pt x="406400" y="0"/>
                  </a:moveTo>
                  <a:cubicBezTo>
                    <a:pt x="181951" y="0"/>
                    <a:pt x="0" y="182015"/>
                    <a:pt x="0" y="406542"/>
                  </a:cubicBezTo>
                  <a:cubicBezTo>
                    <a:pt x="0" y="631068"/>
                    <a:pt x="181951" y="813083"/>
                    <a:pt x="406400" y="813083"/>
                  </a:cubicBezTo>
                  <a:cubicBezTo>
                    <a:pt x="630849" y="813083"/>
                    <a:pt x="812800" y="631068"/>
                    <a:pt x="812800" y="406542"/>
                  </a:cubicBezTo>
                  <a:cubicBezTo>
                    <a:pt x="812800" y="18201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47652"/>
              <a:ext cx="660400" cy="689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14874807" y="1737238"/>
            <a:ext cx="1704083" cy="1713450"/>
            <a:chOff x="0" y="0"/>
            <a:chExt cx="808357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08357" cy="812800"/>
            </a:xfrm>
            <a:custGeom>
              <a:avLst/>
              <a:gdLst/>
              <a:ahLst/>
              <a:cxnLst/>
              <a:rect l="l" t="t" r="r" b="b"/>
              <a:pathLst>
                <a:path w="808357" h="812800">
                  <a:moveTo>
                    <a:pt x="0" y="0"/>
                  </a:moveTo>
                  <a:lnTo>
                    <a:pt x="808357" y="0"/>
                  </a:lnTo>
                  <a:lnTo>
                    <a:pt x="80835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09DDD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08357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-10800000">
            <a:off x="14856072" y="3436485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3" y="0"/>
                </a:lnTo>
                <a:lnTo>
                  <a:pt x="1704083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0" name="Freeform 30"/>
          <p:cNvSpPr/>
          <p:nvPr/>
        </p:nvSpPr>
        <p:spPr>
          <a:xfrm>
            <a:off x="14865439" y="9367"/>
            <a:ext cx="1704083" cy="1704083"/>
          </a:xfrm>
          <a:custGeom>
            <a:avLst/>
            <a:gdLst/>
            <a:ahLst/>
            <a:cxnLst/>
            <a:rect l="l" t="t" r="r" b="b"/>
            <a:pathLst>
              <a:path w="1704083" h="1704083">
                <a:moveTo>
                  <a:pt x="0" y="0"/>
                </a:moveTo>
                <a:lnTo>
                  <a:pt x="1704084" y="0"/>
                </a:lnTo>
                <a:lnTo>
                  <a:pt x="1704084" y="1704083"/>
                </a:lnTo>
                <a:lnTo>
                  <a:pt x="0" y="17040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2" name="TextBox 32"/>
          <p:cNvSpPr txBox="1"/>
          <p:nvPr/>
        </p:nvSpPr>
        <p:spPr>
          <a:xfrm>
            <a:off x="1028700" y="876300"/>
            <a:ext cx="9663438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1F1C37"/>
                </a:solidFill>
                <a:latin typeface="Oswald Bold"/>
              </a:rPr>
              <a:t>202</a:t>
            </a:r>
            <a:r>
              <a:rPr lang="tr-TR" sz="8000" dirty="0">
                <a:solidFill>
                  <a:srgbClr val="1F1C37"/>
                </a:solidFill>
                <a:latin typeface="Oswald Bold"/>
              </a:rPr>
              <a:t>6</a:t>
            </a:r>
            <a:endParaRPr lang="en-US" sz="8000" dirty="0">
              <a:solidFill>
                <a:srgbClr val="1F1C37"/>
              </a:solidFill>
              <a:latin typeface="Oswald Bold"/>
            </a:endParaRPr>
          </a:p>
        </p:txBody>
      </p:sp>
      <p:sp>
        <p:nvSpPr>
          <p:cNvPr id="33" name="Freeform 95">
            <a:extLst>
              <a:ext uri="{FF2B5EF4-FFF2-40B4-BE49-F238E27FC236}">
                <a16:creationId xmlns:a16="http://schemas.microsoft.com/office/drawing/2014/main" id="{ABC03288-F337-1570-CA49-09FE068FDEE1}"/>
              </a:ext>
            </a:extLst>
          </p:cNvPr>
          <p:cNvSpPr/>
          <p:nvPr/>
        </p:nvSpPr>
        <p:spPr>
          <a:xfrm>
            <a:off x="14865439" y="8771159"/>
            <a:ext cx="1704083" cy="1363742"/>
          </a:xfrm>
          <a:custGeom>
            <a:avLst/>
            <a:gdLst/>
            <a:ahLst/>
            <a:cxnLst/>
            <a:rect l="l" t="t" r="r" b="b"/>
            <a:pathLst>
              <a:path w="1704083" h="1363742">
                <a:moveTo>
                  <a:pt x="0" y="0"/>
                </a:moveTo>
                <a:lnTo>
                  <a:pt x="1704083" y="0"/>
                </a:lnTo>
                <a:lnTo>
                  <a:pt x="1704083" y="1363742"/>
                </a:lnTo>
                <a:lnTo>
                  <a:pt x="0" y="1363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7F919270-6CF0-B3CE-A54F-FA349C84A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671" y="200075"/>
            <a:ext cx="1689971" cy="13524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96" y="6831840"/>
            <a:ext cx="19675722" cy="3469368"/>
            <a:chOff x="0" y="0"/>
            <a:chExt cx="26234296" cy="4625825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20644030" y="2324956"/>
              <a:ext cx="2284600" cy="2266758"/>
              <a:chOff x="0" y="0"/>
              <a:chExt cx="812800" cy="80645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5400000">
              <a:off x="-8921" y="2324956"/>
              <a:ext cx="2284600" cy="2266758"/>
              <a:chOff x="0" y="0"/>
              <a:chExt cx="812800" cy="8064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5400000">
              <a:off x="16065908" y="31434"/>
              <a:ext cx="2284600" cy="228460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20643632" y="40753"/>
              <a:ext cx="2284600" cy="2265963"/>
              <a:chOff x="0" y="0"/>
              <a:chExt cx="812800" cy="80616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5400000">
              <a:off x="-9319" y="40753"/>
              <a:ext cx="2284600" cy="2265963"/>
              <a:chOff x="0" y="0"/>
              <a:chExt cx="812800" cy="80616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5400000">
              <a:off x="18362998" y="43924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8368350" y="2316035"/>
              <a:ext cx="2284600" cy="228460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-5400000">
              <a:off x="16048066" y="2328524"/>
              <a:ext cx="2284600" cy="228460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5400000">
              <a:off x="23434305" y="1800643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26" name="Group 26"/>
            <p:cNvGrpSpPr/>
            <p:nvPr/>
          </p:nvGrpSpPr>
          <p:grpSpPr>
            <a:xfrm rot="5400000">
              <a:off x="9205177" y="2334874"/>
              <a:ext cx="2297300" cy="2284600"/>
              <a:chOff x="0" y="0"/>
              <a:chExt cx="817318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731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7318" h="812800">
                    <a:moveTo>
                      <a:pt x="0" y="0"/>
                    </a:moveTo>
                    <a:lnTo>
                      <a:pt x="817318" y="0"/>
                    </a:lnTo>
                    <a:lnTo>
                      <a:pt x="81731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817318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5400000">
              <a:off x="4633803" y="2344193"/>
              <a:ext cx="2284600" cy="2265963"/>
              <a:chOff x="0" y="0"/>
              <a:chExt cx="812800" cy="80616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 rot="5400000">
              <a:off x="11491354" y="24979"/>
              <a:ext cx="2284600" cy="228460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 rot="5400000">
              <a:off x="11491354" y="2322279"/>
              <a:ext cx="2284600" cy="228460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5400000">
              <a:off x="13763465" y="2322279"/>
              <a:ext cx="2284600" cy="2284600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5400000">
              <a:off x="2292158" y="0"/>
              <a:ext cx="2284600" cy="2284600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 rot="5400000">
              <a:off x="13775955" y="24979"/>
              <a:ext cx="2284600" cy="2284600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 rot="5400000">
              <a:off x="6926927" y="23095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48" name="Group 48"/>
            <p:cNvGrpSpPr/>
            <p:nvPr/>
          </p:nvGrpSpPr>
          <p:grpSpPr>
            <a:xfrm rot="-10800000">
              <a:off x="6909085" y="24979"/>
              <a:ext cx="2284600" cy="2284600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-5400000">
              <a:off x="22895709" y="24979"/>
              <a:ext cx="2284600" cy="2284600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 rot="5400000">
              <a:off x="9229370" y="12490"/>
              <a:ext cx="2284600" cy="2284600"/>
              <a:chOff x="0" y="0"/>
              <a:chExt cx="8128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 rot="5400000">
              <a:off x="2291760" y="2296692"/>
              <a:ext cx="2284600" cy="2285396"/>
              <a:chOff x="0" y="0"/>
              <a:chExt cx="812800" cy="8130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 rot="-10800000">
              <a:off x="4627558" y="25190"/>
              <a:ext cx="2297090" cy="2297090"/>
              <a:chOff x="0" y="0"/>
              <a:chExt cx="817243" cy="817243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 rot="5400000">
              <a:off x="13775955" y="249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4" name="Freeform 64"/>
          <p:cNvSpPr/>
          <p:nvPr/>
        </p:nvSpPr>
        <p:spPr>
          <a:xfrm>
            <a:off x="102724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5" name="Freeform 65"/>
          <p:cNvSpPr/>
          <p:nvPr/>
        </p:nvSpPr>
        <p:spPr>
          <a:xfrm>
            <a:off x="12112021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6" name="Freeform 66"/>
          <p:cNvSpPr/>
          <p:nvPr/>
        </p:nvSpPr>
        <p:spPr>
          <a:xfrm>
            <a:off x="656963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8" y="0"/>
                </a:lnTo>
                <a:lnTo>
                  <a:pt x="5447858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7" name="TextBox 67"/>
          <p:cNvSpPr txBox="1"/>
          <p:nvPr/>
        </p:nvSpPr>
        <p:spPr>
          <a:xfrm>
            <a:off x="1028700" y="914400"/>
            <a:ext cx="915153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1F1C37"/>
                </a:solidFill>
                <a:latin typeface="Oswald" pitchFamily="2" charset="0"/>
              </a:rPr>
              <a:t>202</a:t>
            </a:r>
            <a:r>
              <a:rPr lang="tr-TR" sz="8000" b="1" dirty="0">
                <a:solidFill>
                  <a:srgbClr val="1F1C37"/>
                </a:solidFill>
                <a:latin typeface="Oswald" pitchFamily="2" charset="0"/>
              </a:rPr>
              <a:t>6</a:t>
            </a:r>
            <a:endParaRPr lang="en-US" sz="8000" b="1" dirty="0">
              <a:solidFill>
                <a:srgbClr val="1F1C37"/>
              </a:solidFill>
              <a:latin typeface="Oswald" pitchFamily="2" charset="0"/>
            </a:endParaRPr>
          </a:p>
        </p:txBody>
      </p:sp>
      <p:pic>
        <p:nvPicPr>
          <p:cNvPr id="68" name="Resim 67">
            <a:extLst>
              <a:ext uri="{FF2B5EF4-FFF2-40B4-BE49-F238E27FC236}">
                <a16:creationId xmlns:a16="http://schemas.microsoft.com/office/drawing/2014/main" id="{61B7D76B-587D-661D-392E-E3B0CACC5F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671" y="200075"/>
            <a:ext cx="1689971" cy="13524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96" y="6831840"/>
            <a:ext cx="19675722" cy="3469368"/>
            <a:chOff x="0" y="0"/>
            <a:chExt cx="26234296" cy="4625825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20644030" y="2324956"/>
              <a:ext cx="2284600" cy="2266758"/>
              <a:chOff x="0" y="0"/>
              <a:chExt cx="812800" cy="80645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5400000">
              <a:off x="-8921" y="2324956"/>
              <a:ext cx="2284600" cy="2266758"/>
              <a:chOff x="0" y="0"/>
              <a:chExt cx="812800" cy="8064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064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45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452"/>
                    </a:lnTo>
                    <a:lnTo>
                      <a:pt x="0" y="806452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35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5400000">
              <a:off x="16065908" y="31434"/>
              <a:ext cx="2284600" cy="2284600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20643632" y="40753"/>
              <a:ext cx="2284600" cy="2265963"/>
              <a:chOff x="0" y="0"/>
              <a:chExt cx="812800" cy="80616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5400000">
              <a:off x="-9319" y="40753"/>
              <a:ext cx="2284600" cy="2265963"/>
              <a:chOff x="0" y="0"/>
              <a:chExt cx="812800" cy="80616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5400000">
              <a:off x="18362998" y="43924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8368350" y="2316035"/>
              <a:ext cx="2284600" cy="228460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-5400000">
              <a:off x="16048066" y="2328524"/>
              <a:ext cx="2284600" cy="2284600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5400000">
              <a:off x="23434305" y="1800643"/>
              <a:ext cx="2284600" cy="3315383"/>
            </a:xfrm>
            <a:custGeom>
              <a:avLst/>
              <a:gdLst/>
              <a:ahLst/>
              <a:cxnLst/>
              <a:rect l="l" t="t" r="r" b="b"/>
              <a:pathLst>
                <a:path w="2284600" h="3315383">
                  <a:moveTo>
                    <a:pt x="0" y="0"/>
                  </a:moveTo>
                  <a:lnTo>
                    <a:pt x="2284600" y="0"/>
                  </a:lnTo>
                  <a:lnTo>
                    <a:pt x="2284600" y="3315383"/>
                  </a:lnTo>
                  <a:lnTo>
                    <a:pt x="0" y="331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26" name="Group 26"/>
            <p:cNvGrpSpPr/>
            <p:nvPr/>
          </p:nvGrpSpPr>
          <p:grpSpPr>
            <a:xfrm rot="5400000">
              <a:off x="9205177" y="2334874"/>
              <a:ext cx="2297300" cy="2284600"/>
              <a:chOff x="0" y="0"/>
              <a:chExt cx="817318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731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7318" h="812800">
                    <a:moveTo>
                      <a:pt x="0" y="0"/>
                    </a:moveTo>
                    <a:lnTo>
                      <a:pt x="817318" y="0"/>
                    </a:lnTo>
                    <a:lnTo>
                      <a:pt x="81731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817318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5400000">
              <a:off x="4633803" y="2344193"/>
              <a:ext cx="2284600" cy="2265963"/>
              <a:chOff x="0" y="0"/>
              <a:chExt cx="812800" cy="80616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0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616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6169"/>
                    </a:lnTo>
                    <a:lnTo>
                      <a:pt x="0" y="806169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812800" cy="834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 rot="5400000">
              <a:off x="11491354" y="24979"/>
              <a:ext cx="2284600" cy="228460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 rot="5400000">
              <a:off x="11491354" y="2322279"/>
              <a:ext cx="2284600" cy="228460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5400000">
              <a:off x="13763465" y="2322279"/>
              <a:ext cx="2284600" cy="2284600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5400000">
              <a:off x="2292158" y="0"/>
              <a:ext cx="2284600" cy="2284600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6E9F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 rot="5400000">
              <a:off x="13775955" y="24979"/>
              <a:ext cx="2284600" cy="2284600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 rot="5400000">
              <a:off x="6926927" y="23095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48" name="Group 48"/>
            <p:cNvGrpSpPr/>
            <p:nvPr/>
          </p:nvGrpSpPr>
          <p:grpSpPr>
            <a:xfrm rot="-10800000">
              <a:off x="6909085" y="24979"/>
              <a:ext cx="2284600" cy="2284600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F1C3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-5400000">
              <a:off x="22895709" y="24979"/>
              <a:ext cx="2284600" cy="2284600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812800" y="812800"/>
                    </a:lnTo>
                    <a:lnTo>
                      <a:pt x="0" y="8128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09DD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27000" y="348796"/>
                <a:ext cx="558800" cy="4059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 rot="5400000">
              <a:off x="9229370" y="12490"/>
              <a:ext cx="2284600" cy="2284600"/>
              <a:chOff x="0" y="0"/>
              <a:chExt cx="8128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 rot="5400000">
              <a:off x="2291760" y="2296692"/>
              <a:ext cx="2284600" cy="2285396"/>
              <a:chOff x="0" y="0"/>
              <a:chExt cx="812800" cy="8130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30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083">
                    <a:moveTo>
                      <a:pt x="406400" y="0"/>
                    </a:moveTo>
                    <a:cubicBezTo>
                      <a:pt x="181951" y="0"/>
                      <a:pt x="0" y="182015"/>
                      <a:pt x="0" y="406542"/>
                    </a:cubicBezTo>
                    <a:cubicBezTo>
                      <a:pt x="0" y="631068"/>
                      <a:pt x="181951" y="813083"/>
                      <a:pt x="406400" y="813083"/>
                    </a:cubicBezTo>
                    <a:cubicBezTo>
                      <a:pt x="630849" y="813083"/>
                      <a:pt x="812800" y="631068"/>
                      <a:pt x="812800" y="406542"/>
                    </a:cubicBezTo>
                    <a:cubicBezTo>
                      <a:pt x="812800" y="18201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4D4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47652"/>
                <a:ext cx="660400" cy="6892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 rot="-10800000">
              <a:off x="4627558" y="25190"/>
              <a:ext cx="2297090" cy="2297090"/>
              <a:chOff x="0" y="0"/>
              <a:chExt cx="817243" cy="817243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7243" cy="817243"/>
              </a:xfrm>
              <a:custGeom>
                <a:avLst/>
                <a:gdLst/>
                <a:ahLst/>
                <a:cxnLst/>
                <a:rect l="l" t="t" r="r" b="b"/>
                <a:pathLst>
                  <a:path w="817243" h="817243">
                    <a:moveTo>
                      <a:pt x="408622" y="0"/>
                    </a:moveTo>
                    <a:lnTo>
                      <a:pt x="817243" y="817243"/>
                    </a:lnTo>
                    <a:lnTo>
                      <a:pt x="0" y="817243"/>
                    </a:lnTo>
                    <a:lnTo>
                      <a:pt x="408622" y="0"/>
                    </a:lnTo>
                    <a:close/>
                  </a:path>
                </a:pathLst>
              </a:custGeom>
              <a:solidFill>
                <a:srgbClr val="6379E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27694" y="350859"/>
                <a:ext cx="561855" cy="408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 rot="5400000">
              <a:off x="13775955" y="24979"/>
              <a:ext cx="2272111" cy="2272111"/>
            </a:xfrm>
            <a:custGeom>
              <a:avLst/>
              <a:gdLst/>
              <a:ahLst/>
              <a:cxnLst/>
              <a:rect l="l" t="t" r="r" b="b"/>
              <a:pathLst>
                <a:path w="2272111" h="2272111">
                  <a:moveTo>
                    <a:pt x="0" y="0"/>
                  </a:moveTo>
                  <a:lnTo>
                    <a:pt x="2272111" y="0"/>
                  </a:lnTo>
                  <a:lnTo>
                    <a:pt x="2272111" y="2272111"/>
                  </a:lnTo>
                  <a:lnTo>
                    <a:pt x="0" y="2272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4" name="Freeform 64"/>
          <p:cNvSpPr/>
          <p:nvPr/>
        </p:nvSpPr>
        <p:spPr>
          <a:xfrm>
            <a:off x="102724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5" name="Freeform 65"/>
          <p:cNvSpPr/>
          <p:nvPr/>
        </p:nvSpPr>
        <p:spPr>
          <a:xfrm>
            <a:off x="12112021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9" y="0"/>
                </a:lnTo>
                <a:lnTo>
                  <a:pt x="5447859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6" name="Freeform 66"/>
          <p:cNvSpPr/>
          <p:nvPr/>
        </p:nvSpPr>
        <p:spPr>
          <a:xfrm>
            <a:off x="6569632" y="8785017"/>
            <a:ext cx="5447858" cy="946565"/>
          </a:xfrm>
          <a:custGeom>
            <a:avLst/>
            <a:gdLst/>
            <a:ahLst/>
            <a:cxnLst/>
            <a:rect l="l" t="t" r="r" b="b"/>
            <a:pathLst>
              <a:path w="5447858" h="946565">
                <a:moveTo>
                  <a:pt x="0" y="0"/>
                </a:moveTo>
                <a:lnTo>
                  <a:pt x="5447858" y="0"/>
                </a:lnTo>
                <a:lnTo>
                  <a:pt x="5447858" y="946566"/>
                </a:lnTo>
                <a:lnTo>
                  <a:pt x="0" y="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7" name="Group 67"/>
          <p:cNvGrpSpPr/>
          <p:nvPr/>
        </p:nvGrpSpPr>
        <p:grpSpPr>
          <a:xfrm>
            <a:off x="1028700" y="3973466"/>
            <a:ext cx="5446401" cy="5284834"/>
            <a:chOff x="0" y="0"/>
            <a:chExt cx="1434443" cy="139189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434443" cy="1391890"/>
            </a:xfrm>
            <a:custGeom>
              <a:avLst/>
              <a:gdLst/>
              <a:ahLst/>
              <a:cxnLst/>
              <a:rect l="l" t="t" r="r" b="b"/>
              <a:pathLst>
                <a:path w="1434443" h="1391890">
                  <a:moveTo>
                    <a:pt x="0" y="0"/>
                  </a:moveTo>
                  <a:lnTo>
                    <a:pt x="1434443" y="0"/>
                  </a:lnTo>
                  <a:lnTo>
                    <a:pt x="1434443" y="1391890"/>
                  </a:lnTo>
                  <a:lnTo>
                    <a:pt x="0" y="13918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28575"/>
              <a:ext cx="1434443" cy="1420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8700" y="2247864"/>
            <a:ext cx="5446401" cy="675630"/>
            <a:chOff x="0" y="0"/>
            <a:chExt cx="1434443" cy="177944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8700" y="3110665"/>
            <a:ext cx="5446401" cy="675630"/>
            <a:chOff x="0" y="0"/>
            <a:chExt cx="1434443" cy="177944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6569632" y="3110665"/>
            <a:ext cx="5446401" cy="675630"/>
            <a:chOff x="0" y="0"/>
            <a:chExt cx="1434443" cy="177944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2131273" y="3110665"/>
            <a:ext cx="5446401" cy="675630"/>
            <a:chOff x="0" y="0"/>
            <a:chExt cx="1434443" cy="177944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6571818" y="2247864"/>
            <a:ext cx="5446401" cy="675630"/>
            <a:chOff x="0" y="0"/>
            <a:chExt cx="1434443" cy="177944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2112021" y="2247864"/>
            <a:ext cx="5446401" cy="675630"/>
            <a:chOff x="0" y="0"/>
            <a:chExt cx="1434443" cy="177944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434443" cy="177944"/>
            </a:xfrm>
            <a:custGeom>
              <a:avLst/>
              <a:gdLst/>
              <a:ahLst/>
              <a:cxnLst/>
              <a:rect l="l" t="t" r="r" b="b"/>
              <a:pathLst>
                <a:path w="1434443" h="177944">
                  <a:moveTo>
                    <a:pt x="0" y="0"/>
                  </a:moveTo>
                  <a:lnTo>
                    <a:pt x="1434443" y="0"/>
                  </a:lnTo>
                  <a:lnTo>
                    <a:pt x="1434443" y="177944"/>
                  </a:lnTo>
                  <a:lnTo>
                    <a:pt x="0" y="177944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28575"/>
              <a:ext cx="1434443" cy="206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2113479" y="3973466"/>
            <a:ext cx="5446401" cy="5284834"/>
            <a:chOff x="0" y="0"/>
            <a:chExt cx="1434443" cy="139189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434443" cy="1391890"/>
            </a:xfrm>
            <a:custGeom>
              <a:avLst/>
              <a:gdLst/>
              <a:ahLst/>
              <a:cxnLst/>
              <a:rect l="l" t="t" r="r" b="b"/>
              <a:pathLst>
                <a:path w="1434443" h="1391890">
                  <a:moveTo>
                    <a:pt x="0" y="0"/>
                  </a:moveTo>
                  <a:lnTo>
                    <a:pt x="1434443" y="0"/>
                  </a:lnTo>
                  <a:lnTo>
                    <a:pt x="1434443" y="1391890"/>
                  </a:lnTo>
                  <a:lnTo>
                    <a:pt x="0" y="13918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28575"/>
              <a:ext cx="1434443" cy="1420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6571090" y="3973466"/>
            <a:ext cx="5446401" cy="5284834"/>
            <a:chOff x="0" y="0"/>
            <a:chExt cx="1434443" cy="139189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434443" cy="1391890"/>
            </a:xfrm>
            <a:custGeom>
              <a:avLst/>
              <a:gdLst/>
              <a:ahLst/>
              <a:cxnLst/>
              <a:rect l="l" t="t" r="r" b="b"/>
              <a:pathLst>
                <a:path w="1434443" h="1391890">
                  <a:moveTo>
                    <a:pt x="0" y="0"/>
                  </a:moveTo>
                  <a:lnTo>
                    <a:pt x="1434443" y="0"/>
                  </a:lnTo>
                  <a:lnTo>
                    <a:pt x="1434443" y="1391890"/>
                  </a:lnTo>
                  <a:lnTo>
                    <a:pt x="0" y="1391890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  <a:ln w="9525" cap="sq">
              <a:solidFill>
                <a:srgbClr val="1F1C37">
                  <a:alpha val="94902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28575"/>
              <a:ext cx="1434443" cy="1420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1028700" y="914400"/>
            <a:ext cx="915153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1F1C37"/>
                </a:solidFill>
                <a:latin typeface="Oswald" pitchFamily="2" charset="0"/>
              </a:rPr>
              <a:t>202</a:t>
            </a:r>
            <a:r>
              <a:rPr lang="tr-TR" sz="8000" b="1" dirty="0">
                <a:solidFill>
                  <a:srgbClr val="1F1C37"/>
                </a:solidFill>
                <a:latin typeface="Oswald" pitchFamily="2" charset="0"/>
              </a:rPr>
              <a:t>6</a:t>
            </a:r>
            <a:endParaRPr lang="en-US" sz="8000" b="1" dirty="0">
              <a:solidFill>
                <a:srgbClr val="1F1C37"/>
              </a:solidFill>
              <a:latin typeface="Oswald" pitchFamily="2" charset="0"/>
            </a:endParaRPr>
          </a:p>
        </p:txBody>
      </p:sp>
      <p:pic>
        <p:nvPicPr>
          <p:cNvPr id="97" name="Resim 96">
            <a:extLst>
              <a:ext uri="{FF2B5EF4-FFF2-40B4-BE49-F238E27FC236}">
                <a16:creationId xmlns:a16="http://schemas.microsoft.com/office/drawing/2014/main" id="{48E06026-ABB4-EB10-CC67-DE5B76000B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671" y="200075"/>
            <a:ext cx="1689971" cy="13524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